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9144000" cy="6858000"/>
  <p:notesSz cx="9144000" cy="6858000"/>
  <p:embeddedFontLst>
    <p:embeddedFont>
      <p:font typeface="KRRGJB+.VnTimeH Bold"/>
      <p:regular r:id="rId44"/>
    </p:embeddedFont>
    <p:embeddedFont>
      <p:font typeface="CBLNTK+.VnArial"/>
      <p:regular r:id="rId45"/>
    </p:embeddedFont>
    <p:embeddedFont>
      <p:font typeface="MWEFJQ+.VnBlackH"/>
      <p:regular r:id="rId46"/>
    </p:embeddedFont>
    <p:embeddedFont>
      <p:font typeface="GOFIQL+Symbol"/>
      <p:regular r:id="rId47"/>
    </p:embeddedFont>
    <p:embeddedFont>
      <p:font typeface="Times New Roman"/>
      <p:regular r:id="rId48"/>
    </p:embeddedFont>
    <p:embeddedFont>
      <p:font typeface="TRSMUA+.VnTime"/>
      <p:regular r:id="rId49"/>
    </p:embeddedFont>
    <p:embeddedFont>
      <p:font typeface="GOFIQL+Symbol"/>
      <p:regular r:id="rId50"/>
    </p:embeddedFont>
    <p:embeddedFont>
      <p:font typeface="Times New Roman"/>
      <p:regular r:id="rId51"/>
    </p:embeddedFont>
    <p:embeddedFont>
      <p:font typeface="TRSMUA+.VnTime"/>
      <p:regular r:id="rId52"/>
    </p:embeddedFont>
    <p:embeddedFont>
      <p:font typeface="GOFIQL+Symbol"/>
      <p:regular r:id="rId53"/>
    </p:embeddedFont>
    <p:embeddedFont>
      <p:font typeface="TRSMUA+.VnTime"/>
      <p:regular r:id="rId54"/>
    </p:embeddedFont>
    <p:embeddedFont>
      <p:font typeface="MWEFJQ+.VnBlackH"/>
      <p:regular r:id="rId55"/>
    </p:embeddedFont>
    <p:embeddedFont>
      <p:font typeface="MWEFJQ+.VnBlackH"/>
      <p:regular r:id="rId56"/>
    </p:embeddedFont>
    <p:embeddedFont>
      <p:font typeface="GOFIQL+Symbol"/>
      <p:regular r:id="rId57"/>
    </p:embeddedFont>
    <p:embeddedFont>
      <p:font typeface="Times New Roman"/>
      <p:regular r:id="rId58"/>
    </p:embeddedFont>
    <p:embeddedFont>
      <p:font typeface="TRSMUA+.VnTime"/>
      <p:regular r:id="rId59"/>
    </p:embeddedFont>
    <p:embeddedFont>
      <p:font typeface="GOFIQL+Symbol"/>
      <p:regular r:id="rId60"/>
    </p:embeddedFont>
    <p:embeddedFont>
      <p:font typeface="TRSMUA+.VnTime"/>
      <p:regular r:id="rId61"/>
    </p:embeddedFont>
    <p:embeddedFont>
      <p:font typeface="GOFIQL+Symbol"/>
      <p:regular r:id="rId62"/>
    </p:embeddedFont>
    <p:embeddedFont>
      <p:font typeface="Times New Roman"/>
      <p:regular r:id="rId63"/>
    </p:embeddedFont>
    <p:embeddedFont>
      <p:font typeface="TRSMUA+.VnTime"/>
      <p:regular r:id="rId64"/>
    </p:embeddedFont>
    <p:embeddedFont>
      <p:font typeface="GOFIQL+Symbol"/>
      <p:regular r:id="rId65"/>
    </p:embeddedFont>
    <p:embeddedFont>
      <p:font typeface="TRSMUA+.VnTime"/>
      <p:regular r:id="rId66"/>
    </p:embeddedFont>
    <p:embeddedFont>
      <p:font typeface="TRSMUA+.VnTime"/>
      <p:regular r:id="rId67"/>
    </p:embeddedFont>
    <p:embeddedFont>
      <p:font typeface="KRRGJB+.VnTimeH Bold"/>
      <p:regular r:id="rId6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font" Target="fonts/font1.fntdata" /><Relationship Id="rId45" Type="http://schemas.openxmlformats.org/officeDocument/2006/relationships/font" Target="fonts/font2.fntdata" /><Relationship Id="rId46" Type="http://schemas.openxmlformats.org/officeDocument/2006/relationships/font" Target="fonts/font3.fntdata" /><Relationship Id="rId47" Type="http://schemas.openxmlformats.org/officeDocument/2006/relationships/font" Target="fonts/font4.fntdata" /><Relationship Id="rId48" Type="http://schemas.openxmlformats.org/officeDocument/2006/relationships/font" Target="fonts/font5.fntdata" /><Relationship Id="rId49" Type="http://schemas.openxmlformats.org/officeDocument/2006/relationships/font" Target="fonts/font6.fntdata" /><Relationship Id="rId5" Type="http://schemas.openxmlformats.org/officeDocument/2006/relationships/slideMaster" Target="slideMasters/slideMaster1.xml" /><Relationship Id="rId50" Type="http://schemas.openxmlformats.org/officeDocument/2006/relationships/font" Target="fonts/font7.fntdata" /><Relationship Id="rId51" Type="http://schemas.openxmlformats.org/officeDocument/2006/relationships/font" Target="fonts/font8.fntdata" /><Relationship Id="rId52" Type="http://schemas.openxmlformats.org/officeDocument/2006/relationships/font" Target="fonts/font9.fntdata" /><Relationship Id="rId53" Type="http://schemas.openxmlformats.org/officeDocument/2006/relationships/font" Target="fonts/font10.fntdata" /><Relationship Id="rId54" Type="http://schemas.openxmlformats.org/officeDocument/2006/relationships/font" Target="fonts/font11.fntdata" /><Relationship Id="rId55" Type="http://schemas.openxmlformats.org/officeDocument/2006/relationships/font" Target="fonts/font12.fntdata" /><Relationship Id="rId56" Type="http://schemas.openxmlformats.org/officeDocument/2006/relationships/font" Target="fonts/font13.fntdata" /><Relationship Id="rId57" Type="http://schemas.openxmlformats.org/officeDocument/2006/relationships/font" Target="fonts/font14.fntdata" /><Relationship Id="rId58" Type="http://schemas.openxmlformats.org/officeDocument/2006/relationships/font" Target="fonts/font15.fntdata" /><Relationship Id="rId59" Type="http://schemas.openxmlformats.org/officeDocument/2006/relationships/font" Target="fonts/font16.fntdata" /><Relationship Id="rId6" Type="http://schemas.openxmlformats.org/officeDocument/2006/relationships/slide" Target="slides/slide1.xml" /><Relationship Id="rId60" Type="http://schemas.openxmlformats.org/officeDocument/2006/relationships/font" Target="fonts/font17.fntdata" /><Relationship Id="rId61" Type="http://schemas.openxmlformats.org/officeDocument/2006/relationships/font" Target="fonts/font18.fntdata" /><Relationship Id="rId62" Type="http://schemas.openxmlformats.org/officeDocument/2006/relationships/font" Target="fonts/font19.fntdata" /><Relationship Id="rId63" Type="http://schemas.openxmlformats.org/officeDocument/2006/relationships/font" Target="fonts/font20.fntdata" /><Relationship Id="rId64" Type="http://schemas.openxmlformats.org/officeDocument/2006/relationships/font" Target="fonts/font21.fntdata" /><Relationship Id="rId65" Type="http://schemas.openxmlformats.org/officeDocument/2006/relationships/font" Target="fonts/font22.fntdata" /><Relationship Id="rId66" Type="http://schemas.openxmlformats.org/officeDocument/2006/relationships/font" Target="fonts/font23.fntdata" /><Relationship Id="rId67" Type="http://schemas.openxmlformats.org/officeDocument/2006/relationships/font" Target="fonts/font24.fntdata" /><Relationship Id="rId68" Type="http://schemas.openxmlformats.org/officeDocument/2006/relationships/font" Target="fonts/font25.fntdata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02969" y="1202740"/>
            <a:ext cx="6915348" cy="22971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83107" marR="0">
              <a:lnSpc>
                <a:spcPts val="5016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 b="1">
                <a:solidFill>
                  <a:srgbClr val="ffff00"/>
                </a:solidFill>
                <a:latin typeface="KRRGJB+.VnTimeH Bold"/>
                <a:cs typeface="KRRGJB+.VnTimeH Bold"/>
              </a:rPr>
              <a:t>Gi¶i</a:t>
            </a:r>
            <a:r>
              <a:rPr dirty="0" sz="3800" spc="-16" b="1">
                <a:solidFill>
                  <a:srgbClr val="ffff00"/>
                </a:solidFill>
                <a:latin typeface="KRRGJB+.VnTimeH Bold"/>
                <a:cs typeface="KRRGJB+.VnTimeH Bold"/>
              </a:rPr>
              <a:t> </a:t>
            </a:r>
            <a:r>
              <a:rPr dirty="0" sz="3800" b="1">
                <a:solidFill>
                  <a:srgbClr val="ffff00"/>
                </a:solidFill>
                <a:latin typeface="KRRGJB+.VnTimeH Bold"/>
                <a:cs typeface="KRRGJB+.VnTimeH Bold"/>
              </a:rPr>
              <a:t>phÉu</a:t>
            </a:r>
            <a:r>
              <a:rPr dirty="0" sz="3800" b="1">
                <a:solidFill>
                  <a:srgbClr val="ffff00"/>
                </a:solidFill>
                <a:latin typeface="KRRGJB+.VnTimeH Bold"/>
                <a:cs typeface="KRRGJB+.VnTimeH Bold"/>
              </a:rPr>
              <a:t> </a:t>
            </a:r>
            <a:r>
              <a:rPr dirty="0" sz="3800" b="1">
                <a:solidFill>
                  <a:srgbClr val="ffff00"/>
                </a:solidFill>
                <a:latin typeface="KRRGJB+.VnTimeH Bold"/>
                <a:cs typeface="KRRGJB+.VnTimeH Bold"/>
              </a:rPr>
              <a:t>chøc</a:t>
            </a:r>
            <a:r>
              <a:rPr dirty="0" sz="3800" spc="5505" b="1">
                <a:solidFill>
                  <a:srgbClr val="ffff00"/>
                </a:solidFill>
                <a:latin typeface="KRRGJB+.VnTimeH Bold"/>
                <a:cs typeface="KRRGJB+.VnTimeH Bold"/>
              </a:rPr>
              <a:t> </a:t>
            </a:r>
            <a:r>
              <a:rPr dirty="0" sz="3800" b="1">
                <a:solidFill>
                  <a:srgbClr val="ffff00"/>
                </a:solidFill>
                <a:latin typeface="KRRGJB+.VnTimeH Bold"/>
                <a:cs typeface="KRRGJB+.VnTimeH Bold"/>
              </a:rPr>
              <a:t>ng</a:t>
            </a:r>
          </a:p>
          <a:p>
            <a:pPr marL="0" marR="0">
              <a:lnSpc>
                <a:spcPts val="5016"/>
              </a:lnSpc>
              <a:spcBef>
                <a:spcPts val="1370"/>
              </a:spcBef>
              <a:spcAft>
                <a:spcPts val="0"/>
              </a:spcAft>
            </a:pPr>
            <a:r>
              <a:rPr dirty="0" sz="3800" b="1">
                <a:solidFill>
                  <a:srgbClr val="ffff00"/>
                </a:solidFill>
                <a:latin typeface="KRRGJB+.VnTimeH Bold"/>
                <a:cs typeface="KRRGJB+.VnTimeH Bold"/>
              </a:rPr>
              <a:t>cña</a:t>
            </a:r>
            <a:r>
              <a:rPr dirty="0" sz="3800" spc="12" b="1">
                <a:solidFill>
                  <a:srgbClr val="ffff00"/>
                </a:solidFill>
                <a:latin typeface="KRRGJB+.VnTimeH Bold"/>
                <a:cs typeface="KRRGJB+.VnTimeH Bold"/>
              </a:rPr>
              <a:t> </a:t>
            </a:r>
            <a:r>
              <a:rPr dirty="0" sz="3800" b="1">
                <a:solidFill>
                  <a:srgbClr val="ffff00"/>
                </a:solidFill>
                <a:latin typeface="KRRGJB+.VnTimeH Bold"/>
                <a:cs typeface="KRRGJB+.VnTimeH Bold"/>
              </a:rPr>
              <a:t>tim</a:t>
            </a:r>
            <a:r>
              <a:rPr dirty="0" sz="3800" b="1">
                <a:solidFill>
                  <a:srgbClr val="ffff00"/>
                </a:solidFill>
                <a:latin typeface="KRRGJB+.VnTimeH Bold"/>
                <a:cs typeface="KRRGJB+.VnTimeH Bold"/>
              </a:rPr>
              <a:t> </a:t>
            </a:r>
            <a:r>
              <a:rPr dirty="0" sz="3800" b="1">
                <a:solidFill>
                  <a:srgbClr val="ffff00"/>
                </a:solidFill>
                <a:latin typeface="KRRGJB+.VnTimeH Bold"/>
                <a:cs typeface="KRRGJB+.VnTimeH Bold"/>
              </a:rPr>
              <a:t>øng</a:t>
            </a:r>
            <a:r>
              <a:rPr dirty="0" sz="3800" b="1">
                <a:solidFill>
                  <a:srgbClr val="ffff00"/>
                </a:solidFill>
                <a:latin typeface="KRRGJB+.VnTimeH Bold"/>
                <a:cs typeface="KRRGJB+.VnTimeH Bold"/>
              </a:rPr>
              <a:t> </a:t>
            </a:r>
            <a:r>
              <a:rPr dirty="0" sz="3800" b="1">
                <a:solidFill>
                  <a:srgbClr val="ffff00"/>
                </a:solidFill>
                <a:latin typeface="KRRGJB+.VnTimeH Bold"/>
                <a:cs typeface="KRRGJB+.VnTimeH Bold"/>
              </a:rPr>
              <a:t>dông</a:t>
            </a:r>
            <a:r>
              <a:rPr dirty="0" sz="3800" b="1">
                <a:solidFill>
                  <a:srgbClr val="ffff00"/>
                </a:solidFill>
                <a:latin typeface="KRRGJB+.VnTimeH Bold"/>
                <a:cs typeface="KRRGJB+.VnTimeH Bold"/>
              </a:rPr>
              <a:t> </a:t>
            </a:r>
            <a:r>
              <a:rPr dirty="0" sz="3800" b="1">
                <a:solidFill>
                  <a:srgbClr val="ffff00"/>
                </a:solidFill>
                <a:latin typeface="KRRGJB+.VnTimeH Bold"/>
                <a:cs typeface="KRRGJB+.VnTimeH Bold"/>
              </a:rPr>
              <a:t>trong</a:t>
            </a:r>
          </a:p>
          <a:p>
            <a:pPr marL="1752981" marR="0">
              <a:lnSpc>
                <a:spcPts val="5016"/>
              </a:lnSpc>
              <a:spcBef>
                <a:spcPts val="1367"/>
              </a:spcBef>
              <a:spcAft>
                <a:spcPts val="0"/>
              </a:spcAft>
            </a:pPr>
            <a:r>
              <a:rPr dirty="0" sz="3800" b="1">
                <a:solidFill>
                  <a:srgbClr val="ffff00"/>
                </a:solidFill>
                <a:latin typeface="KRRGJB+.VnTimeH Bold"/>
                <a:cs typeface="KRRGJB+.VnTimeH Bold"/>
              </a:rPr>
              <a:t>siªu</a:t>
            </a:r>
            <a:r>
              <a:rPr dirty="0" sz="3800" b="1">
                <a:solidFill>
                  <a:srgbClr val="ffff00"/>
                </a:solidFill>
                <a:latin typeface="KRRGJB+.VnTimeH Bold"/>
                <a:cs typeface="KRRGJB+.VnTimeH Bold"/>
              </a:rPr>
              <a:t> </a:t>
            </a:r>
            <a:r>
              <a:rPr dirty="0" sz="3800" spc="10" b="1">
                <a:solidFill>
                  <a:srgbClr val="ffff00"/>
                </a:solidFill>
                <a:latin typeface="KRRGJB+.VnTimeH Bold"/>
                <a:cs typeface="KRRGJB+.VnTimeH Bold"/>
              </a:rPr>
              <a:t>©m</a:t>
            </a:r>
            <a:r>
              <a:rPr dirty="0" sz="3800" b="1">
                <a:solidFill>
                  <a:srgbClr val="ffff00"/>
                </a:solidFill>
                <a:latin typeface="KRRGJB+.VnTimeH Bold"/>
                <a:cs typeface="KRRGJB+.VnTimeH Bold"/>
              </a:rPr>
              <a:t> </a:t>
            </a:r>
            <a:r>
              <a:rPr dirty="0" sz="3800" b="1">
                <a:solidFill>
                  <a:srgbClr val="ffff00"/>
                </a:solidFill>
                <a:latin typeface="KRRGJB+.VnTimeH Bold"/>
                <a:cs typeface="KRRGJB+.VnTimeH Bold"/>
              </a:rPr>
              <a:t>tim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30675" y="4474882"/>
            <a:ext cx="2645710" cy="3937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CBLNTK+.VnArial"/>
                <a:cs typeface="CBLNTK+.VnArial"/>
              </a:rPr>
              <a:t>TS.</a:t>
            </a:r>
            <a:r>
              <a:rPr dirty="0" sz="2400" spc="-57">
                <a:solidFill>
                  <a:srgbClr val="ffffff"/>
                </a:solidFill>
                <a:latin typeface="CBLNTK+.VnArial"/>
                <a:cs typeface="CBLNTK+.VnArial"/>
              </a:rPr>
              <a:t> </a:t>
            </a:r>
            <a:r>
              <a:rPr dirty="0" sz="2400">
                <a:solidFill>
                  <a:srgbClr val="ffffff"/>
                </a:solidFill>
                <a:latin typeface="CBLNTK+.VnArial"/>
                <a:cs typeface="CBLNTK+.VnArial"/>
              </a:rPr>
              <a:t>T«</a:t>
            </a:r>
            <a:r>
              <a:rPr dirty="0" sz="2400" spc="-48">
                <a:solidFill>
                  <a:srgbClr val="ffffff"/>
                </a:solidFill>
                <a:latin typeface="CBLNTK+.VnArial"/>
                <a:cs typeface="CBLNTK+.VnArial"/>
              </a:rPr>
              <a:t> </a:t>
            </a:r>
            <a:r>
              <a:rPr dirty="0" sz="2400">
                <a:solidFill>
                  <a:srgbClr val="ffffff"/>
                </a:solidFill>
                <a:latin typeface="CBLNTK+.VnArial"/>
                <a:cs typeface="CBLNTK+.VnArial"/>
              </a:rPr>
              <a:t>Thanh</a:t>
            </a:r>
            <a:r>
              <a:rPr dirty="0" sz="2400" spc="12">
                <a:solidFill>
                  <a:srgbClr val="ffffff"/>
                </a:solidFill>
                <a:latin typeface="CBLNTK+.VnArial"/>
                <a:cs typeface="CBLNTK+.VnArial"/>
              </a:rPr>
              <a:t> </a:t>
            </a:r>
            <a:r>
              <a:rPr dirty="0" sz="2400">
                <a:solidFill>
                  <a:srgbClr val="ffffff"/>
                </a:solidFill>
                <a:latin typeface="CBLNTK+.VnArial"/>
                <a:cs typeface="CBLNTK+.VnArial"/>
              </a:rPr>
              <a:t>LÞch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30675" y="5023231"/>
            <a:ext cx="3443263" cy="3941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-21">
                <a:solidFill>
                  <a:srgbClr val="ffffff"/>
                </a:solidFill>
                <a:latin typeface="CBLNTK+.VnArial"/>
                <a:cs typeface="CBLNTK+.VnArial"/>
              </a:rPr>
              <a:t>ViÖn</a:t>
            </a:r>
            <a:r>
              <a:rPr dirty="0" sz="2400">
                <a:solidFill>
                  <a:srgbClr val="ffffff"/>
                </a:solidFill>
                <a:latin typeface="CBLNTK+.VnArial"/>
                <a:cs typeface="CBLNTK+.VnArial"/>
              </a:rPr>
              <a:t> </a:t>
            </a:r>
            <a:r>
              <a:rPr dirty="0" sz="2400" spc="-43">
                <a:solidFill>
                  <a:srgbClr val="ffffff"/>
                </a:solidFill>
                <a:latin typeface="CBLNTK+.VnArial"/>
                <a:cs typeface="CBLNTK+.VnArial"/>
              </a:rPr>
              <a:t>Tim</a:t>
            </a:r>
            <a:r>
              <a:rPr dirty="0" sz="2400" spc="37">
                <a:solidFill>
                  <a:srgbClr val="ffffff"/>
                </a:solidFill>
                <a:latin typeface="CBLNTK+.VnArial"/>
                <a:cs typeface="CBLNTK+.VnArial"/>
              </a:rPr>
              <a:t> </a:t>
            </a:r>
            <a:r>
              <a:rPr dirty="0" sz="2400">
                <a:solidFill>
                  <a:srgbClr val="ffffff"/>
                </a:solidFill>
                <a:latin typeface="CBLNTK+.VnArial"/>
                <a:cs typeface="CBLNTK+.VnArial"/>
              </a:rPr>
              <a:t>m¹ch</a:t>
            </a:r>
            <a:r>
              <a:rPr dirty="0" sz="2400">
                <a:solidFill>
                  <a:srgbClr val="ffffff"/>
                </a:solidFill>
                <a:latin typeface="CBLNTK+.VnArial"/>
                <a:cs typeface="CBLNTK+.VnArial"/>
              </a:rPr>
              <a:t> </a:t>
            </a:r>
            <a:r>
              <a:rPr dirty="0" sz="2400" spc="-21">
                <a:solidFill>
                  <a:srgbClr val="ffffff"/>
                </a:solidFill>
                <a:latin typeface="CBLNTK+.VnArial"/>
                <a:cs typeface="CBLNTK+.VnArial"/>
              </a:rPr>
              <a:t>ViÖt</a:t>
            </a:r>
            <a:r>
              <a:rPr dirty="0" sz="2400" spc="28">
                <a:solidFill>
                  <a:srgbClr val="ffffff"/>
                </a:solidFill>
                <a:latin typeface="CBLNTK+.VnArial"/>
                <a:cs typeface="CBLNTK+.VnArial"/>
              </a:rPr>
              <a:t> </a:t>
            </a:r>
            <a:r>
              <a:rPr dirty="0" sz="2400">
                <a:solidFill>
                  <a:srgbClr val="ffffff"/>
                </a:solidFill>
                <a:latin typeface="CBLNTK+.VnArial"/>
                <a:cs typeface="CBLNTK+.VnArial"/>
              </a:rPr>
              <a:t>nam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26329" y="2013455"/>
            <a:ext cx="3607622" cy="30336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2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800" spc="712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1: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®éng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m¹ch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chñ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;</a:t>
            </a:r>
          </a:p>
          <a:p>
            <a:pPr marL="0" marR="0">
              <a:lnSpc>
                <a:spcPts val="3425"/>
              </a:lnSpc>
              <a:spcBef>
                <a:spcPts val="656"/>
              </a:spcBef>
              <a:spcAft>
                <a:spcPts val="0"/>
              </a:spcAft>
            </a:pPr>
            <a:r>
              <a:rPr dirty="0" sz="2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800" spc="712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2: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®éng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m¹ch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phæi</a:t>
            </a:r>
          </a:p>
          <a:p>
            <a:pPr marL="0" marR="0">
              <a:lnSpc>
                <a:spcPts val="3425"/>
              </a:lnSpc>
              <a:spcBef>
                <a:spcPts val="606"/>
              </a:spcBef>
              <a:spcAft>
                <a:spcPts val="0"/>
              </a:spcAft>
            </a:pPr>
            <a:r>
              <a:rPr dirty="0" sz="2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800" spc="712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3: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lç</a:t>
            </a:r>
            <a:r>
              <a:rPr dirty="0" sz="2800" spc="-11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®éng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m¹ch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phæi;</a:t>
            </a:r>
          </a:p>
          <a:p>
            <a:pPr marL="0" marR="0">
              <a:lnSpc>
                <a:spcPts val="3425"/>
              </a:lnSpc>
              <a:spcBef>
                <a:spcPts val="608"/>
              </a:spcBef>
              <a:spcAft>
                <a:spcPts val="0"/>
              </a:spcAft>
            </a:pPr>
            <a:r>
              <a:rPr dirty="0" sz="2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800" spc="712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4: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lç</a:t>
            </a:r>
            <a:r>
              <a:rPr dirty="0" sz="2800" spc="-11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®éng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m¹ch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chñ</a:t>
            </a:r>
          </a:p>
          <a:p>
            <a:pPr marL="0" marR="0">
              <a:lnSpc>
                <a:spcPts val="3425"/>
              </a:lnSpc>
              <a:spcBef>
                <a:spcPts val="656"/>
              </a:spcBef>
              <a:spcAft>
                <a:spcPts val="0"/>
              </a:spcAft>
            </a:pPr>
            <a:r>
              <a:rPr dirty="0" sz="2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800" spc="712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5: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lç</a:t>
            </a:r>
            <a:r>
              <a:rPr dirty="0" sz="2800" spc="-11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nhÜ-thÊt</a:t>
            </a:r>
            <a:r>
              <a:rPr dirty="0" sz="2800" spc="-21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tr¸i;</a:t>
            </a:r>
          </a:p>
          <a:p>
            <a:pPr marL="0" marR="0">
              <a:lnSpc>
                <a:spcPts val="3425"/>
              </a:lnSpc>
              <a:spcBef>
                <a:spcPts val="606"/>
              </a:spcBef>
              <a:spcAft>
                <a:spcPts val="0"/>
              </a:spcAft>
            </a:pPr>
            <a:r>
              <a:rPr dirty="0" sz="2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800" spc="712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6: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lç</a:t>
            </a:r>
            <a:r>
              <a:rPr dirty="0" sz="2800" spc="-11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nhÜ-thÊt</a:t>
            </a:r>
            <a:r>
              <a:rPr dirty="0" sz="2800" spc="-21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ph¶i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02529" y="2015249"/>
            <a:ext cx="2740765" cy="26063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400" spc="996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1:C¹nh</a:t>
            </a:r>
            <a:r>
              <a:rPr dirty="0" sz="2400" spc="-11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øc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tr¸i;</a:t>
            </a:r>
          </a:p>
          <a:p>
            <a:pPr marL="0" marR="0">
              <a:lnSpc>
                <a:spcPts val="2940"/>
              </a:lnSpc>
              <a:spcBef>
                <a:spcPts val="565"/>
              </a:spcBef>
              <a:spcAft>
                <a:spcPts val="0"/>
              </a:spcAft>
            </a:pPr>
            <a:r>
              <a:rPr dirty="0" sz="24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400" spc="996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2.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Mám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tim</a:t>
            </a:r>
            <a:r>
              <a:rPr dirty="0" sz="2400" spc="-23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(tr¸i);</a:t>
            </a:r>
          </a:p>
          <a:p>
            <a:pPr marL="0" marR="0">
              <a:lnSpc>
                <a:spcPts val="2940"/>
              </a:lnSpc>
              <a:spcBef>
                <a:spcPts val="565"/>
              </a:spcBef>
              <a:spcAft>
                <a:spcPts val="0"/>
              </a:spcAft>
            </a:pPr>
            <a:r>
              <a:rPr dirty="0" sz="24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400" spc="996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3.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Díi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mòi</a:t>
            </a:r>
            <a:r>
              <a:rPr dirty="0" sz="2400" spc="-24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øc;</a:t>
            </a:r>
          </a:p>
          <a:p>
            <a:pPr marL="0" marR="0">
              <a:lnSpc>
                <a:spcPts val="2943"/>
              </a:lnSpc>
              <a:spcBef>
                <a:spcPts val="513"/>
              </a:spcBef>
              <a:spcAft>
                <a:spcPts val="0"/>
              </a:spcAft>
            </a:pPr>
            <a:r>
              <a:rPr dirty="0" sz="24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400" spc="996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4.</a:t>
            </a:r>
            <a:r>
              <a:rPr dirty="0" sz="2400" spc="-5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 spc="-28">
                <a:solidFill>
                  <a:srgbClr val="ffff00"/>
                </a:solidFill>
                <a:latin typeface="TRSMUA+.VnTime"/>
                <a:cs typeface="TRSMUA+.VnTime"/>
              </a:rPr>
              <a:t>Trªn</a:t>
            </a:r>
            <a:r>
              <a:rPr dirty="0" sz="2400" spc="2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hâm</a:t>
            </a:r>
            <a:r>
              <a:rPr dirty="0" sz="2400" spc="-1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øc</a:t>
            </a:r>
          </a:p>
          <a:p>
            <a:pPr marL="0" marR="0">
              <a:lnSpc>
                <a:spcPts val="2940"/>
              </a:lnSpc>
              <a:spcBef>
                <a:spcPts val="567"/>
              </a:spcBef>
              <a:spcAft>
                <a:spcPts val="0"/>
              </a:spcAft>
            </a:pPr>
            <a:r>
              <a:rPr dirty="0" sz="24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400" spc="996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5.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C¹nh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øc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ph¶i;</a:t>
            </a:r>
          </a:p>
          <a:p>
            <a:pPr marL="0" marR="0">
              <a:lnSpc>
                <a:spcPts val="2940"/>
              </a:lnSpc>
              <a:spcBef>
                <a:spcPts val="515"/>
              </a:spcBef>
              <a:spcAft>
                <a:spcPts val="0"/>
              </a:spcAft>
            </a:pPr>
            <a:r>
              <a:rPr dirty="0" sz="24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400" spc="996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6.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Mám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tim</a:t>
            </a:r>
            <a:r>
              <a:rPr dirty="0" sz="2400" spc="-23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(ph¶i)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69129" y="2054721"/>
            <a:ext cx="2579393" cy="1455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9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C¸c</a:t>
            </a:r>
            <a:r>
              <a:rPr dirty="0" sz="2800" spc="18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trôc</a:t>
            </a:r>
            <a:r>
              <a:rPr dirty="0" sz="2800" spc="-24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cña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tim:</a:t>
            </a:r>
          </a:p>
          <a:p>
            <a:pPr marL="0" marR="0">
              <a:lnSpc>
                <a:spcPts val="3425"/>
              </a:lnSpc>
              <a:spcBef>
                <a:spcPts val="614"/>
              </a:spcBef>
              <a:spcAft>
                <a:spcPts val="0"/>
              </a:spcAft>
            </a:pPr>
            <a:r>
              <a:rPr dirty="0" sz="2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800" spc="712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1.</a:t>
            </a:r>
            <a:r>
              <a:rPr dirty="0" sz="2800" spc="-48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 spc="-27">
                <a:solidFill>
                  <a:srgbClr val="ffff00"/>
                </a:solidFill>
                <a:latin typeface="TRSMUA+.VnTime"/>
                <a:cs typeface="TRSMUA+.VnTime"/>
              </a:rPr>
              <a:t>Trôc</a:t>
            </a:r>
            <a:r>
              <a:rPr dirty="0" sz="2800" spc="25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däc;</a:t>
            </a:r>
          </a:p>
          <a:p>
            <a:pPr marL="0" marR="0">
              <a:lnSpc>
                <a:spcPts val="3425"/>
              </a:lnSpc>
              <a:spcBef>
                <a:spcPts val="656"/>
              </a:spcBef>
              <a:spcAft>
                <a:spcPts val="0"/>
              </a:spcAft>
            </a:pPr>
            <a:r>
              <a:rPr dirty="0" sz="2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800" spc="712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2.</a:t>
            </a:r>
            <a:r>
              <a:rPr dirty="0" sz="2800" spc="-48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 spc="-27">
                <a:solidFill>
                  <a:srgbClr val="ffff00"/>
                </a:solidFill>
                <a:latin typeface="TRSMUA+.VnTime"/>
                <a:cs typeface="TRSMUA+.VnTime"/>
              </a:rPr>
              <a:t>Trôc</a:t>
            </a:r>
            <a:r>
              <a:rPr dirty="0" sz="2800" spc="25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ngang.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4405" y="2519568"/>
            <a:ext cx="2957774" cy="1016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4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C¾t</a:t>
            </a:r>
            <a:r>
              <a:rPr dirty="0" sz="2800" spc="11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ngay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 spc="-42">
                <a:solidFill>
                  <a:srgbClr val="ffffff"/>
                </a:solidFill>
                <a:latin typeface="MWEFJQ+.VnBlackH"/>
                <a:cs typeface="MWEFJQ+.VnBlackH"/>
              </a:rPr>
              <a:t>tr-</a:t>
            </a:r>
          </a:p>
          <a:p>
            <a:pPr marL="634263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íc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sau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7240" y="6052640"/>
            <a:ext cx="7024327" cy="4731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2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800" spc="715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MÆt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c¾t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trôc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däc</a:t>
            </a:r>
            <a:r>
              <a:rPr dirty="0" sz="2800" spc="-13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(1)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vµ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ngang</a:t>
            </a:r>
            <a:r>
              <a:rPr dirty="0" sz="2800" spc="-12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(2)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c¹nh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øc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tr¸i.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7240" y="5749634"/>
            <a:ext cx="3293366" cy="8504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4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400" spc="997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TÜnh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m¹ch</a:t>
            </a:r>
            <a:r>
              <a:rPr dirty="0" sz="2400" spc="-27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chñ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trªn</a:t>
            </a:r>
            <a:r>
              <a:rPr dirty="0" sz="2400" spc="-25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(1)</a:t>
            </a:r>
          </a:p>
          <a:p>
            <a:pPr marL="0" marR="0">
              <a:lnSpc>
                <a:spcPts val="2940"/>
              </a:lnSpc>
              <a:spcBef>
                <a:spcPts val="565"/>
              </a:spcBef>
              <a:spcAft>
                <a:spcPts val="0"/>
              </a:spcAft>
            </a:pPr>
            <a:r>
              <a:rPr dirty="0" sz="24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400" spc="997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TÜnh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m¹ch</a:t>
            </a:r>
            <a:r>
              <a:rPr dirty="0" sz="2400" spc="-27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chñ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díi</a:t>
            </a:r>
            <a:r>
              <a:rPr dirty="0" sz="2400" spc="-1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00"/>
                </a:solidFill>
                <a:latin typeface="TRSMUA+.VnTime"/>
                <a:cs typeface="TRSMUA+.VnTime"/>
              </a:rPr>
              <a:t>(2)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7433" y="1665355"/>
            <a:ext cx="3272998" cy="27241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84936" marR="0">
              <a:lnSpc>
                <a:spcPts val="434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PhÉu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tÝch</a:t>
            </a:r>
          </a:p>
          <a:p>
            <a:pPr marL="387400" marR="0">
              <a:lnSpc>
                <a:spcPts val="3363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tim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ra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khái</a:t>
            </a:r>
          </a:p>
          <a:p>
            <a:pPr marL="12191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khoang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mµng</a:t>
            </a:r>
          </a:p>
          <a:p>
            <a:pPr marL="437692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ngoµi</a:t>
            </a:r>
            <a:r>
              <a:rPr dirty="0" sz="2800" spc="-13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tim.</a:t>
            </a:r>
          </a:p>
          <a:p>
            <a:pPr marL="1006119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thÕ</a:t>
            </a:r>
          </a:p>
          <a:p>
            <a:pPr marL="0" marR="0">
              <a:lnSpc>
                <a:spcPts val="3361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chÕch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tr¸i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90</a:t>
            </a:r>
            <a:r>
              <a:rPr dirty="0" sz="2800" baseline="29999">
                <a:solidFill>
                  <a:srgbClr val="ffffff"/>
                </a:solidFill>
                <a:latin typeface="MWEFJQ+.VnBlackH"/>
                <a:cs typeface="MWEFJQ+.VnBlackH"/>
              </a:rPr>
              <a:t>0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87349" y="1879488"/>
            <a:ext cx="3092253" cy="22966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16203" marR="0">
              <a:lnSpc>
                <a:spcPts val="434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thÕ</a:t>
            </a:r>
          </a:p>
          <a:p>
            <a:pPr marL="207568" marR="0">
              <a:lnSpc>
                <a:spcPts val="33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chÕch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tríc</a:t>
            </a:r>
          </a:p>
          <a:p>
            <a:pPr marL="71627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sau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®·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phÉu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tÝch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bá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mµng</a:t>
            </a:r>
          </a:p>
          <a:p>
            <a:pPr marL="407212" marR="0">
              <a:lnSpc>
                <a:spcPts val="3361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ngoµi</a:t>
            </a:r>
            <a:r>
              <a:rPr dirty="0" sz="2800" spc="-13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tim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41653" y="2229011"/>
            <a:ext cx="6212927" cy="6700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7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ffff"/>
                </a:solidFill>
                <a:latin typeface="MWEFJQ+.VnBlackH"/>
                <a:cs typeface="MWEFJQ+.VnBlackH"/>
              </a:rPr>
              <a:t>PhÇn</a:t>
            </a:r>
            <a:r>
              <a:rPr dirty="0" sz="3200" spc="-15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3200">
                <a:solidFill>
                  <a:srgbClr val="ffffff"/>
                </a:solidFill>
                <a:latin typeface="MWEFJQ+.VnBlackH"/>
                <a:cs typeface="MWEFJQ+.VnBlackH"/>
              </a:rPr>
              <a:t>I:</a:t>
            </a:r>
            <a:r>
              <a:rPr dirty="0" sz="32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3200" spc="-80">
                <a:solidFill>
                  <a:srgbClr val="ffffff"/>
                </a:solidFill>
                <a:latin typeface="MWEFJQ+.VnBlackH"/>
                <a:cs typeface="MWEFJQ+.VnBlackH"/>
              </a:rPr>
              <a:t>Tim</a:t>
            </a:r>
            <a:r>
              <a:rPr dirty="0" sz="3200" spc="85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3200">
                <a:solidFill>
                  <a:srgbClr val="ffffff"/>
                </a:solidFill>
                <a:latin typeface="MWEFJQ+.VnBlackH"/>
                <a:cs typeface="MWEFJQ+.VnBlackH"/>
              </a:rPr>
              <a:t>nguyªn</a:t>
            </a:r>
            <a:r>
              <a:rPr dirty="0" sz="32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3200">
                <a:solidFill>
                  <a:srgbClr val="ffffff"/>
                </a:solidFill>
                <a:latin typeface="MWEFJQ+.VnBlackH"/>
                <a:cs typeface="MWEFJQ+.VnBlackH"/>
              </a:rPr>
              <a:t>thuû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7240" y="5138291"/>
            <a:ext cx="3234127" cy="4731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2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800" spc="715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Gi¶i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phÉu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van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ba</a:t>
            </a:r>
            <a:r>
              <a:rPr dirty="0" sz="2800" spc="-14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l¸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40075" y="6135880"/>
            <a:ext cx="3842309" cy="375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4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TRSMUA+.VnTime"/>
                <a:cs typeface="TRSMUA+.VnTime"/>
              </a:rPr>
              <a:t>Gi¶i</a:t>
            </a:r>
            <a:r>
              <a:rPr dirty="0" sz="2400" spc="-14">
                <a:solidFill>
                  <a:srgbClr val="ffffff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ff"/>
                </a:solidFill>
                <a:latin typeface="TRSMUA+.VnTime"/>
                <a:cs typeface="TRSMUA+.VnTime"/>
              </a:rPr>
              <a:t>phÉu</a:t>
            </a:r>
            <a:r>
              <a:rPr dirty="0" sz="2400">
                <a:solidFill>
                  <a:srgbClr val="ffffff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ff"/>
                </a:solidFill>
                <a:latin typeface="TRSMUA+.VnTime"/>
                <a:cs typeface="TRSMUA+.VnTime"/>
              </a:rPr>
              <a:t>tim</a:t>
            </a:r>
            <a:r>
              <a:rPr dirty="0" sz="2400" spc="-17">
                <a:solidFill>
                  <a:srgbClr val="ffffff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ff"/>
                </a:solidFill>
                <a:latin typeface="TRSMUA+.VnTime"/>
                <a:cs typeface="TRSMUA+.VnTime"/>
              </a:rPr>
              <a:t>mÆt</a:t>
            </a:r>
            <a:r>
              <a:rPr dirty="0" sz="2400" spc="-14">
                <a:solidFill>
                  <a:srgbClr val="ffffff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ff"/>
                </a:solidFill>
                <a:latin typeface="TRSMUA+.VnTime"/>
                <a:cs typeface="TRSMUA+.VnTime"/>
              </a:rPr>
              <a:t>c¾t</a:t>
            </a:r>
            <a:r>
              <a:rPr dirty="0" sz="2400" spc="-17">
                <a:solidFill>
                  <a:srgbClr val="ffffff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ff"/>
                </a:solidFill>
                <a:latin typeface="TRSMUA+.VnTime"/>
                <a:cs typeface="TRSMUA+.VnTime"/>
              </a:rPr>
              <a:t>4</a:t>
            </a:r>
            <a:r>
              <a:rPr dirty="0" sz="2400">
                <a:solidFill>
                  <a:srgbClr val="ffffff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ff"/>
                </a:solidFill>
                <a:latin typeface="TRSMUA+.VnTime"/>
                <a:cs typeface="TRSMUA+.VnTime"/>
              </a:rPr>
              <a:t>buång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31129" y="3387740"/>
            <a:ext cx="2792450" cy="2271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C¸c</a:t>
            </a:r>
            <a:r>
              <a:rPr dirty="0" sz="2000" spc="-25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lo¹i</a:t>
            </a:r>
            <a:r>
              <a:rPr dirty="0" sz="2000" spc="-11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th«ng</a:t>
            </a:r>
            <a:r>
              <a:rPr dirty="0" sz="2000" spc="-22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liªn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thÊt.</a:t>
            </a:r>
          </a:p>
          <a:p>
            <a:pPr marL="0" marR="0">
              <a:lnSpc>
                <a:spcPts val="2455"/>
              </a:lnSpc>
              <a:spcBef>
                <a:spcPts val="192"/>
              </a:spcBef>
              <a:spcAft>
                <a:spcPts val="0"/>
              </a:spcAft>
            </a:pPr>
            <a:r>
              <a:rPr dirty="0" sz="20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000" spc="128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1.PhÇn</a:t>
            </a:r>
            <a:r>
              <a:rPr dirty="0" sz="2000" spc="-29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quanh</a:t>
            </a:r>
            <a:r>
              <a:rPr dirty="0" sz="2000" spc="-26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mµng</a:t>
            </a:r>
            <a:r>
              <a:rPr dirty="0" sz="2000" spc="-22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vµ</a:t>
            </a:r>
          </a:p>
          <a:p>
            <a:pPr marL="34290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èng</a:t>
            </a:r>
            <a:r>
              <a:rPr dirty="0" sz="2000" spc="-18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nhÜ</a:t>
            </a:r>
            <a:r>
              <a:rPr dirty="0" sz="2000" spc="-31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thÊt</a:t>
            </a:r>
            <a:r>
              <a:rPr dirty="0" sz="2000" spc="-25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chung.</a:t>
            </a:r>
          </a:p>
          <a:p>
            <a:pPr marL="0" marR="0">
              <a:lnSpc>
                <a:spcPts val="2455"/>
              </a:lnSpc>
              <a:spcBef>
                <a:spcPts val="190"/>
              </a:spcBef>
              <a:spcAft>
                <a:spcPts val="0"/>
              </a:spcAft>
            </a:pPr>
            <a:r>
              <a:rPr dirty="0" sz="20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000" spc="128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2.Buång</a:t>
            </a:r>
            <a:r>
              <a:rPr dirty="0" sz="2000" spc="-34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tiÕp</a:t>
            </a:r>
            <a:r>
              <a:rPr dirty="0" sz="2000" spc="-14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nhËn.</a:t>
            </a:r>
          </a:p>
          <a:p>
            <a:pPr marL="0" marR="0">
              <a:lnSpc>
                <a:spcPts val="2455"/>
              </a:lnSpc>
              <a:spcBef>
                <a:spcPts val="134"/>
              </a:spcBef>
              <a:spcAft>
                <a:spcPts val="0"/>
              </a:spcAft>
            </a:pPr>
            <a:r>
              <a:rPr dirty="0" sz="20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000" spc="128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3.PhÇn</a:t>
            </a:r>
            <a:r>
              <a:rPr dirty="0" sz="2000" spc="-29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c¬.</a:t>
            </a:r>
          </a:p>
          <a:p>
            <a:pPr marL="0" marR="0">
              <a:lnSpc>
                <a:spcPts val="2458"/>
              </a:lnSpc>
              <a:spcBef>
                <a:spcPts val="182"/>
              </a:spcBef>
              <a:spcAft>
                <a:spcPts val="0"/>
              </a:spcAft>
            </a:pPr>
            <a:r>
              <a:rPr dirty="0" sz="20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000" spc="128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4.PhÇn</a:t>
            </a:r>
            <a:r>
              <a:rPr dirty="0" sz="2000" spc="-27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phÔu.</a:t>
            </a:r>
          </a:p>
          <a:p>
            <a:pPr marL="0" marR="0">
              <a:lnSpc>
                <a:spcPts val="2455"/>
              </a:lnSpc>
              <a:spcBef>
                <a:spcPts val="137"/>
              </a:spcBef>
              <a:spcAft>
                <a:spcPts val="0"/>
              </a:spcAft>
            </a:pPr>
            <a:r>
              <a:rPr dirty="0" sz="20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000" spc="128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5.Díi</a:t>
            </a:r>
            <a:r>
              <a:rPr dirty="0" sz="2000" spc="-3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c¸c</a:t>
            </a:r>
            <a:r>
              <a:rPr dirty="0" sz="2000" spc="-17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®éng</a:t>
            </a:r>
            <a:r>
              <a:rPr dirty="0" sz="2000" spc="-31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m¹ch.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7240" y="5595440"/>
            <a:ext cx="3707509" cy="4731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2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800" spc="715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Gi¶i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phÉu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tim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t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thÕ</a:t>
            </a:r>
            <a:r>
              <a:rPr dirty="0" sz="2800" spc="-12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sau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35275" y="5069080"/>
            <a:ext cx="3164738" cy="375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54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TRSMUA+.VnTime"/>
                <a:cs typeface="TRSMUA+.VnTime"/>
              </a:rPr>
              <a:t>Gi¶i</a:t>
            </a:r>
            <a:r>
              <a:rPr dirty="0" sz="2400" spc="-14">
                <a:solidFill>
                  <a:srgbClr val="ffffff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ff"/>
                </a:solidFill>
                <a:latin typeface="TRSMUA+.VnTime"/>
                <a:cs typeface="TRSMUA+.VnTime"/>
              </a:rPr>
              <a:t>phÉu</a:t>
            </a:r>
            <a:r>
              <a:rPr dirty="0" sz="2400">
                <a:solidFill>
                  <a:srgbClr val="ffffff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ff"/>
                </a:solidFill>
                <a:latin typeface="TRSMUA+.VnTime"/>
                <a:cs typeface="TRSMUA+.VnTime"/>
              </a:rPr>
              <a:t>tim</a:t>
            </a:r>
            <a:r>
              <a:rPr dirty="0" sz="2400" spc="-17">
                <a:solidFill>
                  <a:srgbClr val="ffffff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ff"/>
                </a:solidFill>
                <a:latin typeface="TRSMUA+.VnTime"/>
                <a:cs typeface="TRSMUA+.VnTime"/>
              </a:rPr>
              <a:t>mÆt</a:t>
            </a:r>
            <a:r>
              <a:rPr dirty="0" sz="2400" spc="-14">
                <a:solidFill>
                  <a:srgbClr val="ffffff"/>
                </a:solidFill>
                <a:latin typeface="TRSMUA+.VnTime"/>
                <a:cs typeface="TRSMUA+.VnTime"/>
              </a:rPr>
              <a:t> </a:t>
            </a:r>
            <a:r>
              <a:rPr dirty="0" sz="2400">
                <a:solidFill>
                  <a:srgbClr val="ffffff"/>
                </a:solidFill>
                <a:latin typeface="TRSMUA+.VnTime"/>
                <a:cs typeface="TRSMUA+.VnTime"/>
              </a:rPr>
              <a:t>hoµnh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82344" y="5824040"/>
            <a:ext cx="3070021" cy="4731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2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800" spc="712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Gi¶i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phÉu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nhÜ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tr¸i.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72894" y="5747840"/>
            <a:ext cx="3422323" cy="4731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2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800" spc="712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Gi¶i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phÉu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van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hai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l¸.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7240" y="5595440"/>
            <a:ext cx="5367655" cy="4731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2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800" spc="715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Ho¹t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®éng</a:t>
            </a:r>
            <a:r>
              <a:rPr dirty="0" sz="2800" spc="-13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van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hai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l¸</a:t>
            </a:r>
            <a:r>
              <a:rPr dirty="0" sz="2800" spc="-14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th×</a:t>
            </a:r>
            <a:r>
              <a:rPr dirty="0" sz="2800" spc="-22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t©m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tr¬ng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53439" y="5519240"/>
            <a:ext cx="5158929" cy="4731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2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800" spc="715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Ho¹t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®éng</a:t>
            </a:r>
            <a:r>
              <a:rPr dirty="0" sz="2800" spc="-13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van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hai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l¸</a:t>
            </a:r>
            <a:r>
              <a:rPr dirty="0" sz="2800" spc="-14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th×</a:t>
            </a:r>
            <a:r>
              <a:rPr dirty="0" sz="2800" spc="-2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t©m</a:t>
            </a:r>
            <a:r>
              <a:rPr dirty="0" sz="2800" spc="-11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thu.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5261" y="1865771"/>
            <a:ext cx="3780729" cy="161367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24560" marR="0">
              <a:lnSpc>
                <a:spcPts val="434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Nguån</a:t>
            </a:r>
            <a:r>
              <a:rPr dirty="0" sz="2800" spc="-13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gèc</a:t>
            </a:r>
          </a:p>
          <a:p>
            <a:pPr marL="305104" marR="0">
              <a:lnSpc>
                <a:spcPts val="4032"/>
              </a:lnSpc>
              <a:spcBef>
                <a:spcPts val="5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nguyªn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thuû</a:t>
            </a:r>
          </a:p>
          <a:p>
            <a:pPr marL="0" marR="0">
              <a:lnSpc>
                <a:spcPts val="403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cÊu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t¹o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cña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tim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82214" y="5138291"/>
            <a:ext cx="3333603" cy="4731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2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800" spc="712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Gi¶i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phÉu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van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hai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l¸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02529" y="1963156"/>
            <a:ext cx="3289454" cy="318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1800" spc="1422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Gi¶i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phÉu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buång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thÊt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tr¸i</a:t>
            </a:r>
            <a:r>
              <a:rPr dirty="0" sz="1800" spc="-14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vµ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®-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45429" y="2209865"/>
            <a:ext cx="1608353" cy="2909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êng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ra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thÊt</a:t>
            </a:r>
            <a:r>
              <a:rPr dirty="0" sz="1800" spc="-17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tr¸i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02529" y="2457619"/>
            <a:ext cx="2637129" cy="16900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1800" spc="1422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TÜnh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m¹ch</a:t>
            </a:r>
            <a:r>
              <a:rPr dirty="0" sz="1800" spc="-15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phæi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(9);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1800" spc="1422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NhÜ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tr¸i(8);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1800" spc="1422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L¸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sau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van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hai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l¸(10)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1800" spc="1422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L¸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tríc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van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hai</a:t>
            </a:r>
            <a:r>
              <a:rPr dirty="0" sz="1800" spc="-12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 spc="-21">
                <a:solidFill>
                  <a:srgbClr val="ffff00"/>
                </a:solidFill>
                <a:latin typeface="TRSMUA+.VnTime"/>
                <a:cs typeface="TRSMUA+.VnTime"/>
              </a:rPr>
              <a:t>l¸(11);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1800" spc="1842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ThÊt</a:t>
            </a:r>
            <a:r>
              <a:rPr dirty="0" sz="1800" spc="-12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tr¸i(6);</a:t>
            </a:r>
            <a:r>
              <a:rPr dirty="0" sz="1800" spc="-18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Cét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c¬(7);</a:t>
            </a:r>
          </a:p>
          <a:p>
            <a:pPr marL="0" marR="0">
              <a:lnSpc>
                <a:spcPts val="2161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1800" spc="1422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V¸ch</a:t>
            </a:r>
            <a:r>
              <a:rPr dirty="0" sz="1800" spc="-14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mµng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(3);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02529" y="4103793"/>
            <a:ext cx="3040303" cy="3181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1800" spc="1422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L¸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vµnh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tr¸i</a:t>
            </a:r>
            <a:r>
              <a:rPr dirty="0" sz="1800" spc="-12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van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®éng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m¹ch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45429" y="4349815"/>
            <a:ext cx="863804" cy="2909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chñ(13)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02529" y="4597569"/>
            <a:ext cx="3305480" cy="3181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5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1800" spc="1422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L¸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kh«ng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vµnh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van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®éng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m¹ch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845429" y="4843591"/>
            <a:ext cx="927315" cy="2909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chñ(14);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502529" y="5091038"/>
            <a:ext cx="2317155" cy="318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8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1800" spc="1422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Xoang</a:t>
            </a:r>
            <a:r>
              <a:rPr dirty="0" sz="1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1800" spc="-10">
                <a:solidFill>
                  <a:srgbClr val="ffff00"/>
                </a:solidFill>
                <a:latin typeface="TRSMUA+.VnTime"/>
                <a:cs typeface="TRSMUA+.VnTime"/>
              </a:rPr>
              <a:t>Valsalva(12)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340729" y="2013455"/>
            <a:ext cx="2174851" cy="2179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2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800" spc="715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Ph©n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chia</a:t>
            </a:r>
          </a:p>
          <a:p>
            <a:pPr marL="343281" marR="0">
              <a:lnSpc>
                <a:spcPts val="3092"/>
              </a:lnSpc>
              <a:spcBef>
                <a:spcPts val="259"/>
              </a:spcBef>
              <a:spcAft>
                <a:spcPts val="0"/>
              </a:spcAft>
            </a:pP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c¸c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vïng</a:t>
            </a:r>
          </a:p>
          <a:p>
            <a:pPr marL="343281" marR="0">
              <a:lnSpc>
                <a:spcPts val="3092"/>
              </a:lnSpc>
              <a:spcBef>
                <a:spcPts val="217"/>
              </a:spcBef>
              <a:spcAft>
                <a:spcPts val="0"/>
              </a:spcAft>
            </a:pP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cña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thÊt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tr¸i</a:t>
            </a:r>
          </a:p>
          <a:p>
            <a:pPr marL="343281" marR="0">
              <a:lnSpc>
                <a:spcPts val="3094"/>
              </a:lnSpc>
              <a:spcBef>
                <a:spcPts val="265"/>
              </a:spcBef>
              <a:spcAft>
                <a:spcPts val="0"/>
              </a:spcAft>
            </a:pP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trªn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siªu</a:t>
            </a:r>
          </a:p>
          <a:p>
            <a:pPr marL="343281" marR="0">
              <a:lnSpc>
                <a:spcPts val="3092"/>
              </a:lnSpc>
              <a:spcBef>
                <a:spcPts val="269"/>
              </a:spcBef>
              <a:spcAft>
                <a:spcPts val="0"/>
              </a:spcAft>
            </a:pP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©m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7240" y="5214491"/>
            <a:ext cx="4720489" cy="4731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2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800" spc="715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Gi¶i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phÉu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van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®éng</a:t>
            </a:r>
            <a:r>
              <a:rPr dirty="0" sz="2800" spc="-14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m¹ch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800">
                <a:solidFill>
                  <a:srgbClr val="ffff00"/>
                </a:solidFill>
                <a:latin typeface="TRSMUA+.VnTime"/>
                <a:cs typeface="TRSMUA+.VnTime"/>
              </a:rPr>
              <a:t>chñ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12129" y="1985876"/>
            <a:ext cx="2249812" cy="11727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000" spc="128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Quai</a:t>
            </a:r>
            <a:r>
              <a:rPr dirty="0" sz="2000" spc="-21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®éng</a:t>
            </a:r>
            <a:r>
              <a:rPr dirty="0" sz="2000" spc="-33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m¹ch</a:t>
            </a:r>
          </a:p>
          <a:p>
            <a:pPr marL="342900" marR="0">
              <a:lnSpc>
                <a:spcPts val="2163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chñ</a:t>
            </a:r>
            <a:r>
              <a:rPr dirty="0" sz="2000" spc="-15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vµ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c¸c</a:t>
            </a:r>
            <a:r>
              <a:rPr dirty="0" sz="2000" spc="-13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th©n</a:t>
            </a:r>
          </a:p>
          <a:p>
            <a:pPr marL="34290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trªn</a:t>
            </a:r>
            <a:r>
              <a:rPr dirty="0" sz="2000" spc="-15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quai</a:t>
            </a:r>
            <a:r>
              <a:rPr dirty="0" sz="2000" spc="-3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(nh×n</a:t>
            </a:r>
            <a:r>
              <a:rPr dirty="0" sz="2000" spc="-28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tõ</a:t>
            </a:r>
          </a:p>
          <a:p>
            <a:pPr marL="34290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sau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tim).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12129" y="3144803"/>
            <a:ext cx="1928943" cy="3498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000" spc="128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Th©n</a:t>
            </a:r>
            <a:r>
              <a:rPr dirty="0" sz="2000" spc="-19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c¸nh</a:t>
            </a:r>
            <a:r>
              <a:rPr dirty="0" sz="2000" spc="-28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tay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55029" y="3448429"/>
            <a:ext cx="584817" cy="3199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®Çu.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12129" y="3754657"/>
            <a:ext cx="2240716" cy="10204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000" spc="128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C¶nh</a:t>
            </a:r>
            <a:r>
              <a:rPr dirty="0" sz="2000" spc="-29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gèc</a:t>
            </a:r>
            <a:r>
              <a:rPr dirty="0" sz="2000" spc="-15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tr¸i.</a:t>
            </a:r>
          </a:p>
          <a:p>
            <a:pPr marL="0" marR="0">
              <a:lnSpc>
                <a:spcPts val="2455"/>
              </a:lnSpc>
              <a:spcBef>
                <a:spcPts val="134"/>
              </a:spcBef>
              <a:spcAft>
                <a:spcPts val="0"/>
              </a:spcAft>
            </a:pPr>
            <a:r>
              <a:rPr dirty="0" sz="20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000" spc="128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Díi</a:t>
            </a:r>
            <a:r>
              <a:rPr dirty="0" sz="2000" spc="-1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®ßn</a:t>
            </a:r>
            <a:r>
              <a:rPr dirty="0" sz="2000" spc="-30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tr¸i.</a:t>
            </a:r>
          </a:p>
          <a:p>
            <a:pPr marL="0" marR="0">
              <a:lnSpc>
                <a:spcPts val="2455"/>
              </a:lnSpc>
              <a:spcBef>
                <a:spcPts val="134"/>
              </a:spcBef>
              <a:spcAft>
                <a:spcPts val="0"/>
              </a:spcAft>
            </a:pPr>
            <a:r>
              <a:rPr dirty="0" sz="2000">
                <a:solidFill>
                  <a:srgbClr val="ff3300"/>
                </a:solidFill>
                <a:latin typeface="GOFIQL+Symbol"/>
                <a:cs typeface="GOFIQL+Symbol"/>
              </a:rPr>
              <a:t></a:t>
            </a:r>
            <a:r>
              <a:rPr dirty="0" sz="2000" spc="128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Xoang</a:t>
            </a:r>
            <a:r>
              <a:rPr dirty="0" sz="2000" spc="-15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tÜnh</a:t>
            </a:r>
            <a:r>
              <a:rPr dirty="0" sz="2000" spc="-11">
                <a:solidFill>
                  <a:srgbClr val="ffff00"/>
                </a:solidFill>
                <a:latin typeface="TRSMUA+.VnTime"/>
                <a:cs typeface="TRSMUA+.VnTime"/>
              </a:rPr>
              <a:t> </a:t>
            </a: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m¹ch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55029" y="4729114"/>
            <a:ext cx="704173" cy="31957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ffff00"/>
                </a:solidFill>
                <a:latin typeface="TRSMUA+.VnTime"/>
                <a:cs typeface="TRSMUA+.VnTime"/>
              </a:rPr>
              <a:t>vµnh.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96442" y="2306207"/>
            <a:ext cx="2673229" cy="14430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3840" marR="0">
              <a:lnSpc>
                <a:spcPts val="434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HÖ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thèng</a:t>
            </a:r>
          </a:p>
          <a:p>
            <a:pPr marL="57912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tuÇn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hoµn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nu«i</a:t>
            </a:r>
            <a:r>
              <a:rPr dirty="0" sz="2800" spc="-22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c¬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tim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00756" y="798071"/>
            <a:ext cx="3184093" cy="5437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81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ffffff"/>
                </a:solidFill>
                <a:latin typeface="TRSMUA+.VnTime"/>
                <a:cs typeface="TRSMUA+.VnTime"/>
              </a:rPr>
              <a:t>Mµng</a:t>
            </a:r>
            <a:r>
              <a:rPr dirty="0" sz="3600">
                <a:solidFill>
                  <a:srgbClr val="ffffff"/>
                </a:solidFill>
                <a:latin typeface="TRSMUA+.VnTime"/>
                <a:cs typeface="TRSMUA+.VnTime"/>
              </a:rPr>
              <a:t> </a:t>
            </a:r>
            <a:r>
              <a:rPr dirty="0" sz="3600">
                <a:solidFill>
                  <a:srgbClr val="ffffff"/>
                </a:solidFill>
                <a:latin typeface="TRSMUA+.VnTime"/>
                <a:cs typeface="TRSMUA+.VnTime"/>
              </a:rPr>
              <a:t>ngoµi</a:t>
            </a:r>
            <a:r>
              <a:rPr dirty="0" sz="3600" spc="11">
                <a:solidFill>
                  <a:srgbClr val="ffffff"/>
                </a:solidFill>
                <a:latin typeface="TRSMUA+.VnTime"/>
                <a:cs typeface="TRSMUA+.VnTime"/>
              </a:rPr>
              <a:t> </a:t>
            </a:r>
            <a:r>
              <a:rPr dirty="0" sz="3600">
                <a:solidFill>
                  <a:srgbClr val="ffffff"/>
                </a:solidFill>
                <a:latin typeface="TRSMUA+.VnTime"/>
                <a:cs typeface="TRSMUA+.VnTime"/>
              </a:rPr>
              <a:t>tim.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92882" y="1021371"/>
            <a:ext cx="3311115" cy="7074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270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b="1">
                <a:solidFill>
                  <a:srgbClr val="ffffff"/>
                </a:solidFill>
                <a:latin typeface="KRRGJB+.VnTimeH Bold"/>
                <a:cs typeface="KRRGJB+.VnTimeH Bold"/>
              </a:rPr>
              <a:t>Xin</a:t>
            </a:r>
            <a:r>
              <a:rPr dirty="0" sz="4000" spc="10" b="1">
                <a:solidFill>
                  <a:srgbClr val="ffffff"/>
                </a:solidFill>
                <a:latin typeface="KRRGJB+.VnTimeH Bold"/>
                <a:cs typeface="KRRGJB+.VnTimeH Bold"/>
              </a:rPr>
              <a:t> </a:t>
            </a:r>
            <a:r>
              <a:rPr dirty="0" sz="4000" b="1">
                <a:solidFill>
                  <a:srgbClr val="ffffff"/>
                </a:solidFill>
                <a:latin typeface="KRRGJB+.VnTimeH Bold"/>
                <a:cs typeface="KRRGJB+.VnTimeH Bold"/>
              </a:rPr>
              <a:t>c¸m</a:t>
            </a:r>
            <a:r>
              <a:rPr dirty="0" sz="4000" b="1">
                <a:solidFill>
                  <a:srgbClr val="ffffff"/>
                </a:solidFill>
                <a:latin typeface="KRRGJB+.VnTimeH Bold"/>
                <a:cs typeface="KRRGJB+.VnTimeH Bold"/>
              </a:rPr>
              <a:t> </a:t>
            </a:r>
            <a:r>
              <a:rPr dirty="0" sz="4000" b="1">
                <a:solidFill>
                  <a:srgbClr val="ffffff"/>
                </a:solidFill>
                <a:latin typeface="KRRGJB+.VnTimeH Bold"/>
                <a:cs typeface="KRRGJB+.VnTimeH Bold"/>
              </a:rPr>
              <a:t>¬n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0961" y="1097294"/>
            <a:ext cx="3662665" cy="3150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812" marR="0">
              <a:lnSpc>
                <a:spcPts val="434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Sù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ph¸t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triÓn</a:t>
            </a:r>
          </a:p>
          <a:p>
            <a:pPr marL="0" marR="0">
              <a:lnSpc>
                <a:spcPts val="4032"/>
              </a:lnSpc>
              <a:spcBef>
                <a:spcPts val="5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vµ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biÖt</a:t>
            </a:r>
            <a:r>
              <a:rPr dirty="0" sz="2800" spc="29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ho¸</a:t>
            </a:r>
            <a:r>
              <a:rPr dirty="0" sz="2800" spc="-15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cña</a:t>
            </a:r>
          </a:p>
          <a:p>
            <a:pPr marL="77724" marR="0">
              <a:lnSpc>
                <a:spcPts val="403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c¸c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tÕ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bµo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t¹o</a:t>
            </a:r>
          </a:p>
          <a:p>
            <a:pPr marL="277672" marR="0">
              <a:lnSpc>
                <a:spcPts val="403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m¸u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vµ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m¹ch</a:t>
            </a:r>
          </a:p>
          <a:p>
            <a:pPr marL="30480" marR="0">
              <a:lnSpc>
                <a:spcPts val="4031"/>
              </a:lnSpc>
              <a:spcBef>
                <a:spcPts val="5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h×nh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thµnh</a:t>
            </a:r>
            <a:r>
              <a:rPr dirty="0" sz="2800" spc="-12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cÊu</a:t>
            </a:r>
          </a:p>
          <a:p>
            <a:pPr marL="807999" marR="0">
              <a:lnSpc>
                <a:spcPts val="4034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tróc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tim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67102" y="2381411"/>
            <a:ext cx="4364424" cy="6700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75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 spc="-80">
                <a:solidFill>
                  <a:srgbClr val="ffffff"/>
                </a:solidFill>
                <a:latin typeface="MWEFJQ+.VnBlackH"/>
                <a:cs typeface="MWEFJQ+.VnBlackH"/>
              </a:rPr>
              <a:t>Tim</a:t>
            </a:r>
            <a:r>
              <a:rPr dirty="0" sz="3200" spc="85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3200">
                <a:solidFill>
                  <a:srgbClr val="ffffff"/>
                </a:solidFill>
                <a:latin typeface="MWEFJQ+.VnBlackH"/>
                <a:cs typeface="MWEFJQ+.VnBlackH"/>
              </a:rPr>
              <a:t>trëng</a:t>
            </a:r>
            <a:r>
              <a:rPr dirty="0" sz="3200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3200">
                <a:solidFill>
                  <a:srgbClr val="ffffff"/>
                </a:solidFill>
                <a:latin typeface="MWEFJQ+.VnBlackH"/>
                <a:cs typeface="MWEFJQ+.VnBlackH"/>
              </a:rPr>
              <a:t>thµnh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65606" y="2519568"/>
            <a:ext cx="2334535" cy="1016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42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-68">
                <a:solidFill>
                  <a:srgbClr val="ffffff"/>
                </a:solidFill>
                <a:latin typeface="MWEFJQ+.VnBlackH"/>
                <a:cs typeface="MWEFJQ+.VnBlackH"/>
              </a:rPr>
              <a:t>Tim</a:t>
            </a:r>
            <a:r>
              <a:rPr dirty="0" sz="2800" spc="54">
                <a:solidFill>
                  <a:srgbClr val="ffffff"/>
                </a:solidFill>
                <a:latin typeface="MWEFJQ+.VnBlackH"/>
                <a:cs typeface="MWEFJQ+.VnBlackH"/>
              </a:rPr>
              <a:t> </a:t>
            </a: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trëng</a:t>
            </a:r>
          </a:p>
          <a:p>
            <a:pPr marL="400786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ffffff"/>
                </a:solidFill>
                <a:latin typeface="MWEFJQ+.VnBlackH"/>
                <a:cs typeface="MWEFJQ+.VnBlackH"/>
              </a:rPr>
              <a:t>thµnh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mitype="http://purl.org/dc/dcmitype/" xmlns:dc="http://purl.org/dc/elements/1.1/" xmlns:dcterms="http://purl.org/dc/terms/" xmlns:xsi="http://www.w3.org/2001/XMLSchema-instance">
  <dc:title>Presentation PowerPoint</dc:title>
  <dc:creator>doc2pdf</dc:creator>
  <cp:lastModifiedBy>doc2pdf</cp:lastModifiedBy>
  <cp:revision>1</cp:revision>
  <dcterms:modified xsi:type="dcterms:W3CDTF">2021-02-20T10:04:00+00:00</dcterms:modified>
</cp:coreProperties>
</file>